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19900" cy="99187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11" d="100"/>
          <a:sy n="111" d="100"/>
        </p:scale>
        <p:origin x="1020" y="96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0.64</c:v>
                </c:pt>
                <c:pt idx="1">
                  <c:v>0.26</c:v>
                </c:pt>
                <c:pt idx="2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0.84</c:v>
                </c:pt>
                <c:pt idx="1">
                  <c:v>0.14000000000000001</c:v>
                </c:pt>
                <c:pt idx="2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0.82</c:v>
                </c:pt>
                <c:pt idx="1">
                  <c:v>0.13</c:v>
                </c:pt>
                <c:pt idx="2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0.86</c:v>
                </c:pt>
                <c:pt idx="1">
                  <c:v>0.14000000000000001</c:v>
                </c:pt>
                <c:pt idx="2">
                  <c:v>0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0.78</c:v>
                </c:pt>
                <c:pt idx="1">
                  <c:v>0.2</c:v>
                </c:pt>
                <c:pt idx="2">
                  <c:v>0.02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0.76</c:v>
                </c:pt>
                <c:pt idx="1">
                  <c:v>0.15</c:v>
                </c:pt>
                <c:pt idx="2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0.34</c:v>
                </c:pt>
                <c:pt idx="1">
                  <c:v>0.38</c:v>
                </c:pt>
                <c:pt idx="2">
                  <c:v>0.28000000000000003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0.39</c:v>
                </c:pt>
                <c:pt idx="1">
                  <c:v>0.25</c:v>
                </c:pt>
                <c:pt idx="2">
                  <c:v>0.36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0.55000000000000004</c:v>
                </c:pt>
                <c:pt idx="1">
                  <c:v>0.36</c:v>
                </c:pt>
                <c:pt idx="2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0.92</c:v>
                </c:pt>
                <c:pt idx="1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0.97</c:v>
                </c:pt>
                <c:pt idx="1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0.76</c:v>
                </c:pt>
                <c:pt idx="1">
                  <c:v>0.15</c:v>
                </c:pt>
                <c:pt idx="2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0.78</c:v>
                </c:pt>
                <c:pt idx="1">
                  <c:v>0.21</c:v>
                </c:pt>
                <c:pt idx="2">
                  <c:v>0.01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0.83</c:v>
                </c:pt>
                <c:pt idx="1">
                  <c:v>0.16</c:v>
                </c:pt>
                <c:pt idx="2">
                  <c:v>0.01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B81051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B81051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Old Fire Station Surgery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The Old Fire-Station, Albert Terrace, Beverley, HU17 8JW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50%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259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130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B81051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Https://Gp-Patient.Co.Uk/Patientexperience/Results?Code=B81051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 Fire Station Surgery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64%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72%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91%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90%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Old Fire Station Surgery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The Old Fire-Station, Albert Terrace, Beverley, HU17 8JW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B81051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50%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130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259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Https://Gp-Patient.Co.Uk/Patientexperience/Results?Code=B81051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 Fire Station Surgery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100%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91%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cccaf3ac-2de9-44d4-aa31-54302fceb5f7"/>
    <ds:schemaRef ds:uri="http://purl.org/dc/terms/"/>
    <ds:schemaRef ds:uri="9d2b163f-2795-4980-a00f-d619f53f7de8"/>
    <ds:schemaRef ds:uri="http://purl.org/dc/elements/1.1/"/>
    <ds:schemaRef ds:uri="http://schemas.microsoft.com/office/2006/metadata/properties"/>
    <ds:schemaRef ds:uri="8fb53b4f-1204-4cd9-8a55-a9d7af4fbf3e"/>
    <ds:schemaRef ds:uri="http://schemas.microsoft.com/sharepoint/v3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617</Words>
  <Application>Microsoft Office PowerPoint</Application>
  <PresentationFormat>Widescreen</PresentationFormat>
  <Paragraphs>201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COULSON, Carla (OLD FIRE STATION SURGERY)</cp:lastModifiedBy>
  <cp:revision>254</cp:revision>
  <cp:lastPrinted>2025-07-10T14:27:03Z</cp:lastPrinted>
  <dcterms:created xsi:type="dcterms:W3CDTF">2022-02-15T10:00:54Z</dcterms:created>
  <dcterms:modified xsi:type="dcterms:W3CDTF">2025-07-10T14:27:32Z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